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3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2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2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3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3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6A53-FE46-4292-AA8B-EAD1917A3CB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CC7D-4A8F-467C-BE59-81C80A38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4135528" y="134641"/>
            <a:ext cx="3494370" cy="483415"/>
          </a:xfrm>
          <a:prstGeom prst="flowChartAlternateProcess">
            <a:avLst/>
          </a:prstGeom>
          <a:solidFill>
            <a:srgbClr val="00B0F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Products</a:t>
            </a:r>
          </a:p>
        </p:txBody>
      </p:sp>
      <p:sp>
        <p:nvSpPr>
          <p:cNvPr id="18" name="Pentagon 17"/>
          <p:cNvSpPr/>
          <p:nvPr/>
        </p:nvSpPr>
        <p:spPr>
          <a:xfrm>
            <a:off x="24599" y="2411384"/>
            <a:ext cx="2294651" cy="475130"/>
          </a:xfrm>
          <a:prstGeom prst="homePlat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Face Shield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5958948" y="4717259"/>
            <a:ext cx="2485490" cy="475130"/>
          </a:xfrm>
          <a:prstGeom prst="homePlat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Disposable Face Mask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24600" y="4717259"/>
            <a:ext cx="2294651" cy="475130"/>
          </a:xfrm>
          <a:prstGeom prst="homePlat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Protective Goggle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5916199" y="2430092"/>
            <a:ext cx="2409694" cy="475130"/>
          </a:xfrm>
          <a:prstGeom prst="homePlat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Adjustable Face Shield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13" y="4292191"/>
            <a:ext cx="3492579" cy="2194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00" y="1682756"/>
            <a:ext cx="3630093" cy="24098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53" y="4198363"/>
            <a:ext cx="3643130" cy="2254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250" y="1540609"/>
            <a:ext cx="3486270" cy="25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87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4170453" y="126185"/>
            <a:ext cx="3494370" cy="483415"/>
          </a:xfrm>
          <a:prstGeom prst="flowChartAlternateProcess">
            <a:avLst/>
          </a:prstGeom>
          <a:solidFill>
            <a:srgbClr val="00B0F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Protective Goggle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88" y="3777088"/>
            <a:ext cx="4064493" cy="2709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78" y="998876"/>
            <a:ext cx="4064493" cy="2709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30" y="997874"/>
            <a:ext cx="4064562" cy="2710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30" y="3775145"/>
            <a:ext cx="4065974" cy="27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699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4170453" y="126185"/>
            <a:ext cx="3494370" cy="483415"/>
          </a:xfrm>
          <a:prstGeom prst="flowChartAlternateProcess">
            <a:avLst/>
          </a:prstGeom>
          <a:solidFill>
            <a:srgbClr val="00B0F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Disposable Face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Mask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26" y="1345820"/>
            <a:ext cx="3858342" cy="2387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26" y="3793051"/>
            <a:ext cx="3858342" cy="257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7" y="2194772"/>
            <a:ext cx="6252749" cy="41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02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4170453" y="126185"/>
            <a:ext cx="3494370" cy="483415"/>
          </a:xfrm>
          <a:prstGeom prst="flowChartAlternateProcess">
            <a:avLst/>
          </a:prstGeom>
          <a:solidFill>
            <a:srgbClr val="00B0F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Adjustable Face Shield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6" y="2047243"/>
            <a:ext cx="6387132" cy="4240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9" y="3810279"/>
            <a:ext cx="3709755" cy="2474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9" y="1268706"/>
            <a:ext cx="3709755" cy="24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06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2020-09-09T02:07:06Z</dcterms:created>
  <dcterms:modified xsi:type="dcterms:W3CDTF">2020-09-09T02:07:28Z</dcterms:modified>
</cp:coreProperties>
</file>